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22.gif" ContentType="image/gif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20.jpeg" ContentType="image/jpeg"/>
  <Override PartName="/ppt/media/image21.jpeg" ContentType="image/jpeg"/>
  <Override PartName="/ppt/media/image23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4140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4140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4140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320040"/>
            <a:ext cx="7241400" cy="52963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66040"/>
            <a:ext cx="724140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a1a1a1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 flipH="1">
            <a:off x="8152560" y="0"/>
            <a:ext cx="990000" cy="6857280"/>
          </a:xfrm>
          <a:prstGeom prst="rect">
            <a:avLst/>
          </a:prstGeom>
          <a:blipFill rotWithShape="0">
            <a:blip r:embed="rId2">
              <a:alphaModFix amt="43000"/>
            </a:blip>
            <a:tile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 flipH="1">
            <a:off x="2666160" y="0"/>
            <a:ext cx="6476400" cy="6857280"/>
          </a:xfrm>
          <a:prstGeom prst="rect">
            <a:avLst/>
          </a:prstGeom>
          <a:blipFill rotWithShape="0">
            <a:blip r:embed="rId3">
              <a:alphaModFix amt="43000"/>
            </a:blip>
            <a:tile/>
          </a:blipFill>
          <a:ln w="0">
            <a:noFill/>
          </a:ln>
          <a:effectLst>
            <a:innerShdw blurRad="63500" dir="10800000" dist="4445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V="1">
            <a:off x="2666880" y="0"/>
            <a:ext cx="0" cy="6858000"/>
          </a:xfrm>
          <a:prstGeom prst="line">
            <a:avLst/>
          </a:prstGeom>
          <a:ln w="11430">
            <a:solidFill>
              <a:schemeClr val="bg1">
                <a:shade val="95000"/>
              </a:scheme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40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 flipH="1">
            <a:off x="8152560" y="0"/>
            <a:ext cx="990000" cy="6857280"/>
          </a:xfrm>
          <a:prstGeom prst="rect">
            <a:avLst/>
          </a:prstGeom>
          <a:blipFill rotWithShape="0">
            <a:blip r:embed="rId2">
              <a:alphaModFix amt="43000"/>
            </a:blip>
            <a:tile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 flipH="1">
            <a:off x="8152560" y="0"/>
            <a:ext cx="990000" cy="6857280"/>
          </a:xfrm>
          <a:prstGeom prst="rect">
            <a:avLst/>
          </a:prstGeom>
          <a:blipFill rotWithShape="0">
            <a:blip r:embed="rId2">
              <a:alphaModFix amt="43000"/>
            </a:blip>
            <a:tile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 flipH="1">
            <a:off x="8152560" y="0"/>
            <a:ext cx="990000" cy="6857280"/>
          </a:xfrm>
          <a:prstGeom prst="rect">
            <a:avLst/>
          </a:prstGeom>
          <a:blipFill rotWithShape="0">
            <a:blip r:embed="rId2">
              <a:alphaModFix amt="43000"/>
            </a:blip>
            <a:tile/>
          </a:blipFill>
          <a:ln w="0">
            <a:noFill/>
          </a:ln>
          <a:effectLst>
            <a:innerShdw blurRad="63500" dir="10800000" dist="4445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1400" cy="1142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2.gif"/><Relationship Id="rId2" Type="http://schemas.openxmlformats.org/officeDocument/2006/relationships/slideLayout" Target="../slideLayouts/slideLayout4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4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685800" y="714240"/>
            <a:ext cx="8171640" cy="4214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 cap="all">
                <a:solidFill>
                  <a:srgbClr val="002060"/>
                </a:solidFill>
                <a:latin typeface="Monotype Corsiva"/>
              </a:rPr>
              <a:t>Классный час на тему: </a:t>
            </a:r>
            <a:r>
              <a:rPr b="1" i="1" lang="ru-RU" sz="5000" spc="-1" strike="noStrike" cap="all">
                <a:solidFill>
                  <a:srgbClr val="002060"/>
                </a:solidFill>
                <a:latin typeface="Monotype Corsiva"/>
              </a:rPr>
              <a:t>«76 годовщина Освобождения Майкопа и Адыгеи от немецко-фашистских захватчиков»</a:t>
            </a:r>
            <a:endParaRPr b="0" lang="ru-RU" sz="50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500040" y="5072040"/>
            <a:ext cx="8214480" cy="139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>
            <a:normAutofit/>
          </a:bodyPr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</a:rPr>
              <a:t>Классный руководитель: Горбунова М.А.</a:t>
            </a:r>
            <a:endParaRPr b="0" lang="ru-RU" sz="32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ru-RU" sz="3200" spc="-1" strike="noStrike">
                <a:solidFill>
                  <a:srgbClr val="002060"/>
                </a:solidFill>
                <a:latin typeface="Times New Roman"/>
              </a:rPr>
              <a:t>МБОУ «СШ №6 »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581f4d"/>
                </a:solidFill>
                <a:latin typeface="Times New Roman"/>
              </a:rPr>
              <a:t>29 января</a:t>
            </a:r>
            <a:r>
              <a:rPr b="0" lang="ru-RU" sz="2800" spc="-1" strike="noStrike" cap="all">
                <a:solidFill>
                  <a:srgbClr val="581f4d"/>
                </a:solidFill>
                <a:latin typeface="Times New Roman"/>
              </a:rPr>
              <a:t> навсегда останется в истории нашей республики 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76" name="Содержимое 3" descr="Цветы к обелискам и памятникам"/>
          <p:cNvPicPr/>
          <p:nvPr/>
        </p:nvPicPr>
        <p:blipFill>
          <a:blip r:embed="rId1"/>
          <a:stretch/>
        </p:blipFill>
        <p:spPr>
          <a:xfrm>
            <a:off x="0" y="1571760"/>
            <a:ext cx="9143280" cy="52855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" descr=""/>
          <p:cNvPicPr/>
          <p:nvPr/>
        </p:nvPicPr>
        <p:blipFill>
          <a:blip r:embed="rId1"/>
          <a:stretch/>
        </p:blipFill>
        <p:spPr>
          <a:xfrm>
            <a:off x="0" y="380880"/>
            <a:ext cx="9143280" cy="609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https://adigeatoday.ru/img/thumb/5713-720-253ed4c0-43b39bdd-760ae8dd-cc62f451-5443cb8e.jpg"/>
          <p:cNvPicPr/>
          <p:nvPr/>
        </p:nvPicPr>
        <p:blipFill>
          <a:blip r:embed="rId1"/>
          <a:stretch/>
        </p:blipFill>
        <p:spPr>
          <a:xfrm>
            <a:off x="755640" y="980640"/>
            <a:ext cx="6857280" cy="457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Рисунок 1" descr=""/>
          <p:cNvPicPr/>
          <p:nvPr/>
        </p:nvPicPr>
        <p:blipFill>
          <a:blip r:embed="rId1"/>
          <a:stretch/>
        </p:blipFill>
        <p:spPr>
          <a:xfrm>
            <a:off x="-4572000" y="-2666880"/>
            <a:ext cx="18287280" cy="1219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1" descr=""/>
          <p:cNvPicPr/>
          <p:nvPr/>
        </p:nvPicPr>
        <p:blipFill>
          <a:blip r:embed="rId1"/>
          <a:stretch/>
        </p:blipFill>
        <p:spPr>
          <a:xfrm>
            <a:off x="-1523880" y="0"/>
            <a:ext cx="121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Рисунок 1" descr=""/>
          <p:cNvPicPr/>
          <p:nvPr/>
        </p:nvPicPr>
        <p:blipFill>
          <a:blip r:embed="rId1"/>
          <a:stretch/>
        </p:blipFill>
        <p:spPr>
          <a:xfrm>
            <a:off x="762120" y="119160"/>
            <a:ext cx="7619400" cy="6619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Рисунок 1" descr=""/>
          <p:cNvPicPr/>
          <p:nvPr/>
        </p:nvPicPr>
        <p:blipFill>
          <a:blip r:embed="rId1"/>
          <a:stretch/>
        </p:blipFill>
        <p:spPr>
          <a:xfrm>
            <a:off x="-190440" y="252360"/>
            <a:ext cx="9524160" cy="635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4" name="Содержимое 5" descr="http://im0-tub-ru.yandex.net/i?id=0f7021186968eccad26fdce79672e170-143-144&amp;n=24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57200" y="428760"/>
            <a:ext cx="7757280" cy="142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rmAutofit fontScale="88000"/>
          </a:bodyPr>
          <a:p>
            <a:pPr algn="ctr">
              <a:lnSpc>
                <a:spcPct val="100000"/>
              </a:lnSpc>
            </a:pPr>
            <a:r>
              <a:rPr b="1" lang="ru-RU" sz="2700" spc="-1" strike="noStrike" cap="all">
                <a:solidFill>
                  <a:srgbClr val="5c1e34"/>
                </a:solidFill>
                <a:latin typeface="Times New Roman"/>
              </a:rPr>
              <a:t>Вспомним их поименно... Горем вспомним своим! Это нужно не мертвым! Это нужно - живым!</a:t>
            </a:r>
            <a:br/>
            <a:endParaRPr b="0" lang="ru-RU" sz="2700" spc="-1" strike="noStrike">
              <a:latin typeface="Arial"/>
            </a:endParaRPr>
          </a:p>
        </p:txBody>
      </p:sp>
      <p:pic>
        <p:nvPicPr>
          <p:cNvPr id="186" name="Содержимое 3" descr="Самара В Самаре откроется выставка военных фотографий - БезФ…"/>
          <p:cNvPicPr/>
          <p:nvPr/>
        </p:nvPicPr>
        <p:blipFill>
          <a:blip r:embed="rId1"/>
          <a:stretch/>
        </p:blipFill>
        <p:spPr>
          <a:xfrm>
            <a:off x="0" y="1357200"/>
            <a:ext cx="9143280" cy="5500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457200" y="320040"/>
            <a:ext cx="72414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8" name="Picture 2" descr="Военные летчики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rmAutofit/>
          </a:bodyPr>
          <a:p>
            <a:pPr>
              <a:lnSpc>
                <a:spcPct val="100000"/>
              </a:lnSpc>
            </a:pPr>
            <a:r>
              <a:rPr b="1" lang="ru-RU" sz="6000" spc="-1" strike="noStrike" cap="all">
                <a:solidFill>
                  <a:srgbClr val="581f4d"/>
                </a:solidFill>
                <a:latin typeface="Times New Roman"/>
              </a:rPr>
              <a:t>    </a:t>
            </a:r>
            <a:r>
              <a:rPr b="1" lang="ru-RU" sz="6000" spc="-1" strike="noStrike" cap="all">
                <a:solidFill>
                  <a:srgbClr val="581f4d"/>
                </a:solidFill>
                <a:latin typeface="Times New Roman"/>
              </a:rPr>
              <a:t>Цели: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457200" y="1609560"/>
            <a:ext cx="7686000" cy="484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74320" indent="-273600">
              <a:lnSpc>
                <a:spcPct val="100000"/>
              </a:lnSpc>
              <a:spcBef>
                <a:spcPts val="601"/>
              </a:spcBef>
              <a:buClr>
                <a:srgbClr val="b13f9a"/>
              </a:buClr>
              <a:buSzPct val="73000"/>
              <a:buFont typeface="Wingdings 2" charset="2"/>
              <a:buChar char=""/>
            </a:pPr>
            <a:r>
              <a:rPr b="0" lang="ru-RU" sz="4000" spc="-1" strike="noStrike">
                <a:solidFill>
                  <a:srgbClr val="000000"/>
                </a:solidFill>
                <a:latin typeface="Times New Roman"/>
              </a:rPr>
              <a:t>формирование у учащихся  патриотической позиции. Воспитание любви к Родине, гордости за победу русского народа в великой Отечественной войне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57200" y="320040"/>
            <a:ext cx="7238160" cy="75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 cap="all">
                <a:solidFill>
                  <a:srgbClr val="581f4d"/>
                </a:solidFill>
                <a:latin typeface="Times New Roman"/>
              </a:rPr>
              <a:t>Хусен Андрухаев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90" name="Содержимое 3" descr="Винтовка трех героев / Дневник им. sergej3polukarov / Интернет-Ополчение"/>
          <p:cNvPicPr/>
          <p:nvPr/>
        </p:nvPicPr>
        <p:blipFill>
          <a:blip r:embed="rId1"/>
          <a:stretch/>
        </p:blipFill>
        <p:spPr>
          <a:xfrm>
            <a:off x="1071360" y="1214280"/>
            <a:ext cx="5785920" cy="54284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2" name="Содержимое 3" descr="Russian Snipers of 1941 - 1945 years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457200" y="320040"/>
            <a:ext cx="7238160" cy="9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581f4d"/>
                </a:solidFill>
                <a:latin typeface="Times New Roman"/>
              </a:rPr>
              <a:t>Дмитрий Зюзин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94" name="Содержимое 3" descr="ЗЮЗИН Дмитрий Васильевич"/>
          <p:cNvPicPr/>
          <p:nvPr/>
        </p:nvPicPr>
        <p:blipFill>
          <a:blip r:embed="rId1"/>
          <a:stretch/>
        </p:blipFill>
        <p:spPr>
          <a:xfrm>
            <a:off x="1714320" y="1428840"/>
            <a:ext cx="5357160" cy="52142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rm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581f4d"/>
                </a:solidFill>
                <a:latin typeface="Times New Roman"/>
              </a:rPr>
              <a:t>Алии    Кошев</a:t>
            </a:r>
            <a:endParaRPr b="0" lang="ru-RU" sz="5400" spc="-1" strike="noStrike">
              <a:latin typeface="Arial"/>
            </a:endParaRPr>
          </a:p>
        </p:txBody>
      </p:sp>
      <p:pic>
        <p:nvPicPr>
          <p:cNvPr id="196" name="Содержимое 5" descr="Кошев Алий Юсуфович - Фотографии"/>
          <p:cNvPicPr/>
          <p:nvPr/>
        </p:nvPicPr>
        <p:blipFill>
          <a:blip r:embed="rId1"/>
          <a:stretch/>
        </p:blipFill>
        <p:spPr>
          <a:xfrm>
            <a:off x="1857240" y="1643040"/>
            <a:ext cx="4642920" cy="4928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457200" y="320040"/>
            <a:ext cx="7971840" cy="11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5c1e34"/>
                </a:solidFill>
                <a:latin typeface="Times New Roman"/>
              </a:rPr>
              <a:t>Даут   Ереджибович  Нехай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98" name="Содержимое 3" descr="Нехай Даут Ереджибович"/>
          <p:cNvPicPr/>
          <p:nvPr/>
        </p:nvPicPr>
        <p:blipFill>
          <a:blip r:embed="rId1"/>
          <a:stretch/>
        </p:blipFill>
        <p:spPr>
          <a:xfrm>
            <a:off x="1785960" y="1714320"/>
            <a:ext cx="4285440" cy="4928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457200" y="320040"/>
            <a:ext cx="804312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 cap="all">
                <a:solidFill>
                  <a:srgbClr val="581f4d"/>
                </a:solidFill>
                <a:latin typeface="Times New Roman"/>
              </a:rPr>
              <a:t>Ачмиз   Айдемир Ахмедович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00" name="Содержимое 3" descr="Ачмизов Айдамир Ахмедович"/>
          <p:cNvPicPr/>
          <p:nvPr/>
        </p:nvPicPr>
        <p:blipFill>
          <a:blip r:embed="rId1"/>
          <a:stretch/>
        </p:blipFill>
        <p:spPr>
          <a:xfrm>
            <a:off x="1928880" y="1571760"/>
            <a:ext cx="4285440" cy="4928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5c1e34"/>
                </a:solidFill>
                <a:latin typeface="Times New Roman"/>
              </a:rPr>
              <a:t>Леля  Магометовна Богузокова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02" name="Содержимое 5" descr="Лёля Богузокова – легендарная женщина-истребитель, на счету которой 59 боевых вылетов"/>
          <p:cNvPicPr/>
          <p:nvPr/>
        </p:nvPicPr>
        <p:blipFill>
          <a:blip r:embed="rId1"/>
          <a:stretch/>
        </p:blipFill>
        <p:spPr>
          <a:xfrm>
            <a:off x="1500120" y="1643040"/>
            <a:ext cx="4928400" cy="50000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457200" y="320040"/>
            <a:ext cx="7238160" cy="11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5c1e34"/>
                </a:solidFill>
                <a:latin typeface="Times New Roman"/>
              </a:rPr>
              <a:t>Бжигаков  Камчари Барокович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04" name="Содержимое 5" descr="Бжигаков Камчари Барокович"/>
          <p:cNvPicPr/>
          <p:nvPr/>
        </p:nvPicPr>
        <p:blipFill>
          <a:blip r:embed="rId1"/>
          <a:srcRect l="0" t="0" r="0" b="5167"/>
          <a:stretch/>
        </p:blipFill>
        <p:spPr>
          <a:xfrm>
            <a:off x="1857240" y="1571760"/>
            <a:ext cx="4285440" cy="50000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57200" y="320040"/>
            <a:ext cx="804312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5c1e34"/>
                </a:solidFill>
                <a:latin typeface="Times New Roman"/>
              </a:rPr>
              <a:t>Чуц   Абубачир Батербиевич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06" name="Содержимое 3" descr="Чуц Абубачир Батербиевич"/>
          <p:cNvPicPr/>
          <p:nvPr/>
        </p:nvPicPr>
        <p:blipFill>
          <a:blip r:embed="rId1"/>
          <a:stretch/>
        </p:blipFill>
        <p:spPr>
          <a:xfrm>
            <a:off x="1857240" y="1643040"/>
            <a:ext cx="4428360" cy="49284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57200" y="320040"/>
            <a:ext cx="72414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2"/>
          <p:cNvSpPr/>
          <p:nvPr/>
        </p:nvSpPr>
        <p:spPr>
          <a:xfrm>
            <a:off x="500040" y="877680"/>
            <a:ext cx="8357400" cy="41126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4400" spc="-1" strike="noStrike">
                <a:solidFill>
                  <a:srgbClr val="5c1e34"/>
                </a:solidFill>
                <a:latin typeface="Times New Roman"/>
                <a:ea typeface="Calibri"/>
              </a:rPr>
              <a:t>Счастье Родины – мир и свобода,</a:t>
            </a:r>
            <a:br/>
            <a:r>
              <a:rPr b="1" lang="ru-RU" sz="4400" spc="-1" strike="noStrike">
                <a:solidFill>
                  <a:srgbClr val="5c1e34"/>
                </a:solidFill>
                <a:latin typeface="Times New Roman"/>
                <a:ea typeface="Calibri"/>
              </a:rPr>
              <a:t>Нерушимы они, как гранит.</a:t>
            </a:r>
            <a:br/>
            <a:r>
              <a:rPr b="1" lang="ru-RU" sz="4400" spc="-1" strike="noStrike">
                <a:solidFill>
                  <a:srgbClr val="5c1e34"/>
                </a:solidFill>
                <a:latin typeface="Times New Roman"/>
                <a:ea typeface="Calibri"/>
              </a:rPr>
              <a:t>Майский день сорок пятого года</a:t>
            </a:r>
            <a:br/>
            <a:r>
              <a:rPr b="1" lang="ru-RU" sz="4400" spc="-1" strike="noStrike">
                <a:solidFill>
                  <a:srgbClr val="5c1e34"/>
                </a:solidFill>
                <a:latin typeface="Times New Roman"/>
                <a:ea typeface="Calibri"/>
              </a:rPr>
              <a:t>Наша память надежно хранит!</a:t>
            </a:r>
            <a:r>
              <a:rPr b="0" lang="ru-RU" sz="44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857160" y="714240"/>
            <a:ext cx="7214400" cy="74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>
              <a:lnSpc>
                <a:spcPct val="100000"/>
              </a:lnSpc>
            </a:pPr>
            <a:br/>
            <a:r>
              <a:rPr b="1" lang="ru-RU" sz="2400" spc="-1" strike="noStrike" cap="all">
                <a:solidFill>
                  <a:srgbClr val="581f4d"/>
                </a:solidFill>
                <a:latin typeface="Times New Roman"/>
              </a:rPr>
              <a:t>22 июня 1941 года в 4 часа утра без объявления войны фашистская Германия напала на нашу Родину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3" name="Содержимое 3" descr="Фотографии Великой Отечественной Войны (137 фото)"/>
          <p:cNvPicPr/>
          <p:nvPr/>
        </p:nvPicPr>
        <p:blipFill>
          <a:blip r:embed="rId1"/>
          <a:stretch/>
        </p:blipFill>
        <p:spPr>
          <a:xfrm>
            <a:off x="535320" y="1571760"/>
            <a:ext cx="7822080" cy="50713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457200" y="320040"/>
            <a:ext cx="724140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tIns="0" bIns="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cap="all">
                <a:solidFill>
                  <a:srgbClr val="581f4d"/>
                </a:solidFill>
                <a:latin typeface="Times New Roman"/>
              </a:rPr>
              <a:t>Память о тех, кто сражался за Родину в годы Великой Отечественной войны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10" name="Рисунок 2" descr="sacura_23zo - Минута молчания."/>
          <p:cNvPicPr/>
          <p:nvPr/>
        </p:nvPicPr>
        <p:blipFill>
          <a:blip r:embed="rId1"/>
          <a:stretch/>
        </p:blipFill>
        <p:spPr>
          <a:xfrm>
            <a:off x="357120" y="1571760"/>
            <a:ext cx="7714440" cy="50000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5" name="Содержимое 3" descr="Обращение Адольфа Гитлера к немецкому народу 22 июня 1941 года (окончание) @ EX.UA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67" name="Содержимое 3" descr="http://pics2.pokazuha.ru/p442/d/u/7634846aud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1" descr=""/>
          <p:cNvPicPr/>
          <p:nvPr/>
        </p:nvPicPr>
        <p:blipFill>
          <a:blip r:embed="rId1"/>
          <a:stretch/>
        </p:blipFill>
        <p:spPr>
          <a:xfrm>
            <a:off x="755640" y="566640"/>
            <a:ext cx="6102000" cy="457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0" name="Содержимое 5" descr="Победа! * ВелоКурск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2" name="Содержимое 3" descr="Вторая мировая война в фотографиях (54 фото) :: Красивые фото - Фото-блог Respek!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320040"/>
            <a:ext cx="723816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4" name="Содержимое 3" descr="http://www.adigea.aif.ru/pictures/201305/DSC_5329.jpg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118</TotalTime>
  <Application>LibreOffice/7.0.4.2$Windows_X86_64 LibreOffice_project/dcf040e67528d9187c66b2379df5ea4407429775</Application>
  <AppVersion>15.0000</AppVersion>
  <Words>114</Words>
  <Paragraphs>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2015-02-09T16:15:16Z</dcterms:created>
  <dc:creator>Microsoft</dc:creator>
  <dc:description/>
  <dc:language>ru-RU</dc:language>
  <cp:lastModifiedBy/>
  <dcterms:modified xsi:type="dcterms:W3CDTF">2023-02-08T16:53:02Z</dcterms:modified>
  <cp:revision>30</cp:revision>
  <dc:subject/>
  <dc:title>Освобождение Адыгеи от немецко-фашистских захватчиков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30</vt:i4>
  </property>
</Properties>
</file>